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  <p:sldId id="266" r:id="rId7"/>
    <p:sldId id="267" r:id="rId8"/>
    <p:sldId id="268" r:id="rId9"/>
    <p:sldId id="276" r:id="rId10"/>
    <p:sldId id="270" r:id="rId11"/>
    <p:sldId id="271" r:id="rId12"/>
    <p:sldId id="272" r:id="rId13"/>
    <p:sldId id="273" r:id="rId14"/>
    <p:sldId id="274" r:id="rId15"/>
    <p:sldId id="275" r:id="rId16"/>
  </p:sldIdLst>
  <p:sldSz cx="9144000" cy="5143500" type="screen16x9"/>
  <p:notesSz cx="6858000" cy="9144000"/>
  <p:embeddedFontLst>
    <p:embeddedFont>
      <p:font typeface="한컴 윤고딕 230" panose="0202060302010102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Levenim MT" panose="02010502060101010101" pitchFamily="2" charset="-79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6F6E"/>
    <a:srgbClr val="EFD49C"/>
    <a:srgbClr val="42C6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730" y="8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2017-06-13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rot="20925968">
            <a:off x="-635230" y="-783817"/>
            <a:ext cx="9284019" cy="5996990"/>
          </a:xfrm>
          <a:prstGeom prst="rect">
            <a:avLst/>
          </a:prstGeom>
          <a:solidFill>
            <a:srgbClr val="42C6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15516" y="1020370"/>
            <a:ext cx="4006779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빅데이터 프로젝트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138785" y="1482035"/>
            <a:ext cx="2160240" cy="2390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030773" y="1444104"/>
            <a:ext cx="2376264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300" dirty="0" err="1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미디어소프트웨어학과</a:t>
            </a:r>
            <a:r>
              <a:rPr lang="ko-KR" altLang="en-US" sz="1600" spc="3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 조대영</a:t>
            </a:r>
          </a:p>
        </p:txBody>
      </p:sp>
    </p:spTree>
    <p:extLst>
      <p:ext uri="{BB962C8B-B14F-4D97-AF65-F5344CB8AC3E}">
        <p14:creationId xmlns:p14="http://schemas.microsoft.com/office/powerpoint/2010/main" val="2788279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소스코드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CFCE1F-FA5D-42C2-99E0-72D971EE4CF3}"/>
              </a:ext>
            </a:extLst>
          </p:cNvPr>
          <p:cNvSpPr txBox="1"/>
          <p:nvPr/>
        </p:nvSpPr>
        <p:spPr>
          <a:xfrm>
            <a:off x="251520" y="1131590"/>
            <a:ext cx="6336704" cy="1338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/>
          </a:p>
          <a:p>
            <a:r>
              <a:rPr lang="en-US" altLang="ko-KR"/>
              <a:t>import requests</a:t>
            </a:r>
          </a:p>
          <a:p>
            <a:r>
              <a:rPr lang="en-US" altLang="ko-KR"/>
              <a:t>s=requests.get('http://openapi.seoul.go.kr:8088/58795458696a6273393255484a5249/json/InfoTrdhlFlpop/1/500/201606')</a:t>
            </a:r>
          </a:p>
          <a:p>
            <a:r>
              <a:rPr lang="en-US" altLang="ko-KR"/>
              <a:t>f=open('example3.csv','w')</a:t>
            </a:r>
          </a:p>
          <a:p>
            <a:r>
              <a:rPr lang="en-US" altLang="ko-KR"/>
              <a:t>mail = []</a:t>
            </a:r>
          </a:p>
          <a:p>
            <a:r>
              <a:rPr lang="en-US" altLang="ko-KR"/>
              <a:t>Fml =[]</a:t>
            </a:r>
          </a:p>
          <a:p>
            <a:r>
              <a:rPr lang="en-US" altLang="ko-KR"/>
              <a:t>femail = []</a:t>
            </a:r>
          </a:p>
          <a:p>
            <a:r>
              <a:rPr lang="en-US" altLang="ko-KR"/>
              <a:t>age60 =[]</a:t>
            </a:r>
          </a:p>
          <a:p>
            <a:r>
              <a:rPr lang="en-US" altLang="ko-KR"/>
              <a:t>youngman=[]</a:t>
            </a:r>
          </a:p>
          <a:p>
            <a:r>
              <a:rPr lang="en-US" altLang="ko-KR"/>
              <a:t>tmp=[]</a:t>
            </a:r>
          </a:p>
          <a:p>
            <a:r>
              <a:rPr lang="en-US" altLang="ko-KR"/>
              <a:t>dy=s.json()</a:t>
            </a:r>
          </a:p>
          <a:p>
            <a:r>
              <a:rPr lang="en-US" altLang="ko-KR"/>
              <a:t>d= dict()</a:t>
            </a:r>
          </a:p>
          <a:p>
            <a:r>
              <a:rPr lang="en-US" altLang="ko-KR"/>
              <a:t>maxi = [0,-1000000]</a:t>
            </a:r>
          </a:p>
          <a:p>
            <a:r>
              <a:rPr lang="en-US" altLang="ko-KR"/>
              <a:t>amin=[0,1000000]</a:t>
            </a:r>
          </a:p>
          <a:p>
            <a:r>
              <a:rPr lang="en-US" altLang="ko-KR"/>
              <a:t>for index, data1 in enumerate(dy['InfoTrdhlFlpop']['row']):</a:t>
            </a:r>
          </a:p>
          <a:p>
            <a:r>
              <a:rPr lang="en-US" altLang="ko-KR"/>
              <a:t>    d[index] = data1['TRDAR_CD_NM']</a:t>
            </a:r>
          </a:p>
          <a:p>
            <a:r>
              <a:rPr lang="en-US" altLang="ko-KR"/>
              <a:t>    femail.append(data1['FML_FLPOP_CO'])</a:t>
            </a:r>
          </a:p>
          <a:p>
            <a:r>
              <a:rPr lang="en-US" altLang="ko-KR"/>
              <a:t>    mail.append(data1['ML_FLPOP_CO'])</a:t>
            </a:r>
          </a:p>
          <a:p>
            <a:r>
              <a:rPr lang="en-US" altLang="ko-KR"/>
              <a:t>    if maxi[1] &lt; data1['ML_FLPOP_CO']-data1['FML_FLPOP_CO']:</a:t>
            </a:r>
          </a:p>
          <a:p>
            <a:r>
              <a:rPr lang="en-US" altLang="ko-KR"/>
              <a:t>        maxi = [data1['TRDAR_CD_NM'],data1['ML_FLPOP_CO']-data1['FML_FLPOP_CO']]</a:t>
            </a:r>
          </a:p>
          <a:p>
            <a:r>
              <a:rPr lang="en-US" altLang="ko-KR"/>
              <a:t>    if amin[1] &gt; data1['ML_FLPOP_CO']-data1['FML_FLPOP_CO']:</a:t>
            </a:r>
          </a:p>
          <a:p>
            <a:r>
              <a:rPr lang="en-US" altLang="ko-KR"/>
              <a:t>        amin = [data1['TRDAR_CD_NM'],data1['ML_FLPOP_CO']-data1['FML_FLPOP_CO']] </a:t>
            </a:r>
          </a:p>
          <a:p>
            <a:r>
              <a:rPr lang="en-US" altLang="ko-KR"/>
              <a:t>    man=data1['ML_FLPOP_CO']</a:t>
            </a:r>
          </a:p>
          <a:p>
            <a:r>
              <a:rPr lang="en-US" altLang="ko-KR"/>
              <a:t>    woman=data1['FML_FLPOP_CO']</a:t>
            </a:r>
          </a:p>
          <a:p>
            <a:r>
              <a:rPr lang="en-US" altLang="ko-KR"/>
              <a:t>    f.write(str(man))</a:t>
            </a:r>
          </a:p>
          <a:p>
            <a:r>
              <a:rPr lang="en-US" altLang="ko-KR"/>
              <a:t>    f.write(",")</a:t>
            </a:r>
          </a:p>
          <a:p>
            <a:r>
              <a:rPr lang="en-US" altLang="ko-KR"/>
              <a:t>    f.write(str(woman))</a:t>
            </a:r>
          </a:p>
          <a:p>
            <a:r>
              <a:rPr lang="en-US" altLang="ko-KR"/>
              <a:t>    f.write("\n")</a:t>
            </a:r>
          </a:p>
          <a:p>
            <a:r>
              <a:rPr lang="en-US" altLang="ko-KR"/>
              <a:t>    </a:t>
            </a:r>
          </a:p>
          <a:p>
            <a:r>
              <a:rPr lang="en-US" altLang="ko-KR"/>
              <a:t>    tmp.append(data1['ML_FLPOP_CO']-data1['FML_FLPOP_CO'])</a:t>
            </a:r>
          </a:p>
          <a:p>
            <a:r>
              <a:rPr lang="en-US" altLang="ko-KR"/>
              <a:t>    age60.append(data1['AGRDE_60_ABOVE_FLPOP_CO'])</a:t>
            </a:r>
          </a:p>
          <a:p>
            <a:r>
              <a:rPr lang="en-US" altLang="ko-KR"/>
              <a:t>    youngman.append(data1['AGRDE_10_FLPOP_CO'])</a:t>
            </a:r>
          </a:p>
          <a:p>
            <a:r>
              <a:rPr lang="en-US" altLang="ko-KR"/>
              <a:t>    print index, data1['ML_FLPOP_CO'],data1['FML_FLPOP_CO']</a:t>
            </a:r>
          </a:p>
          <a:p>
            <a:r>
              <a:rPr lang="en-US" altLang="ko-KR"/>
              <a:t>f.close()</a:t>
            </a:r>
          </a:p>
          <a:p>
            <a:r>
              <a:rPr lang="en-US" altLang="ko-KR"/>
              <a:t>print "A place where a lot of women go"</a:t>
            </a:r>
          </a:p>
          <a:p>
            <a:r>
              <a:rPr lang="en-US" altLang="ko-KR"/>
              <a:t>print maxi[0]</a:t>
            </a:r>
          </a:p>
          <a:p>
            <a:r>
              <a:rPr lang="en-US" altLang="ko-KR"/>
              <a:t>print "A place where a lot of men go"</a:t>
            </a:r>
          </a:p>
          <a:p>
            <a:r>
              <a:rPr lang="en-US" altLang="ko-KR"/>
              <a:t>print amin[0]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3481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소스코드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CFCE1F-FA5D-42C2-99E0-72D971EE4CF3}"/>
              </a:ext>
            </a:extLst>
          </p:cNvPr>
          <p:cNvSpPr txBox="1"/>
          <p:nvPr/>
        </p:nvSpPr>
        <p:spPr>
          <a:xfrm>
            <a:off x="251520" y="1131590"/>
            <a:ext cx="6336704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#%%writefile total.py</a:t>
            </a:r>
          </a:p>
          <a:p>
            <a:r>
              <a:rPr lang="en-US" altLang="ko-KR"/>
              <a:t>import requests</a:t>
            </a:r>
          </a:p>
          <a:p>
            <a:r>
              <a:rPr lang="en-US" altLang="ko-KR"/>
              <a:t>s=requests.get('http://openapi.seoul.go.kr:8088/58795458696a6273393255484a5249/json/InfoTrdhlFlpop/1/500/201606')</a:t>
            </a:r>
          </a:p>
          <a:p>
            <a:r>
              <a:rPr lang="en-US" altLang="ko-KR"/>
              <a:t>mail = []</a:t>
            </a:r>
          </a:p>
          <a:p>
            <a:r>
              <a:rPr lang="en-US" altLang="ko-KR"/>
              <a:t>Fml =[]</a:t>
            </a:r>
          </a:p>
          <a:p>
            <a:r>
              <a:rPr lang="en-US" altLang="ko-KR"/>
              <a:t>femail = []</a:t>
            </a:r>
          </a:p>
          <a:p>
            <a:r>
              <a:rPr lang="en-US" altLang="ko-KR"/>
              <a:t>age60 =[]</a:t>
            </a:r>
          </a:p>
          <a:p>
            <a:r>
              <a:rPr lang="en-US" altLang="ko-KR"/>
              <a:t>youngman=[]</a:t>
            </a:r>
          </a:p>
          <a:p>
            <a:r>
              <a:rPr lang="en-US" altLang="ko-KR"/>
              <a:t>tmp=[]</a:t>
            </a:r>
          </a:p>
          <a:p>
            <a:r>
              <a:rPr lang="en-US" altLang="ko-KR"/>
              <a:t>dy=s.json()</a:t>
            </a:r>
          </a:p>
          <a:p>
            <a:r>
              <a:rPr lang="en-US" altLang="ko-KR"/>
              <a:t>d= dict()</a:t>
            </a:r>
          </a:p>
          <a:p>
            <a:r>
              <a:rPr lang="en-US" altLang="ko-KR"/>
              <a:t>for index, data1 in enumerate(dy['InfoTrdhlFlpop']['row']):</a:t>
            </a:r>
          </a:p>
          <a:p>
            <a:r>
              <a:rPr lang="en-US" altLang="ko-KR"/>
              <a:t>    d[index] = data1['TRDAR_CD_NM']</a:t>
            </a:r>
          </a:p>
          <a:p>
            <a:r>
              <a:rPr lang="en-US" altLang="ko-KR"/>
              <a:t>    femail.append(data1['FML_FLPOP_CO'])</a:t>
            </a:r>
          </a:p>
          <a:p>
            <a:r>
              <a:rPr lang="en-US" altLang="ko-KR"/>
              <a:t>    mail.append(data1['ML_FLPOP_CO'])</a:t>
            </a:r>
          </a:p>
          <a:p>
            <a:r>
              <a:rPr lang="en-US" altLang="ko-KR"/>
              <a:t>    tmp.append(data1['ML_FLPOP_CO']-data1['FML_FLPOP_CO'])</a:t>
            </a:r>
          </a:p>
          <a:p>
            <a:r>
              <a:rPr lang="en-US" altLang="ko-KR"/>
              <a:t>    age60.append(data1['AGRDE_60_ABOVE_FLPOP_CO'])</a:t>
            </a:r>
          </a:p>
          <a:p>
            <a:r>
              <a:rPr lang="en-US" altLang="ko-KR"/>
              <a:t>    youngman.append(data1['AGRDE_10_FLPOP_CO'])</a:t>
            </a:r>
          </a:p>
          <a:p>
            <a:r>
              <a:rPr lang="en-US" altLang="ko-KR"/>
              <a:t>    index, data1['ML_FLPOP_CO'],data1['FML_FLPOP_CO']</a:t>
            </a:r>
          </a:p>
          <a:p>
            <a:r>
              <a:rPr lang="en-US" altLang="ko-KR"/>
              <a:t>import matplotlib.pyplot as plt</a:t>
            </a:r>
          </a:p>
          <a:p>
            <a:r>
              <a:rPr lang="en-US" altLang="ko-KR"/>
              <a:t>plt.title('Floating population')</a:t>
            </a:r>
          </a:p>
          <a:p>
            <a:r>
              <a:rPr lang="en-US" altLang="ko-KR"/>
              <a:t>plt.plot(mail,'bo') </a:t>
            </a:r>
          </a:p>
          <a:p>
            <a:r>
              <a:rPr lang="en-US" altLang="ko-KR"/>
              <a:t>plt.plot(femail,'ro') </a:t>
            </a:r>
          </a:p>
          <a:p>
            <a:r>
              <a:rPr lang="en-US" altLang="ko-KR"/>
              <a:t>plt.plot(age60,'go')   </a:t>
            </a:r>
          </a:p>
          <a:p>
            <a:r>
              <a:rPr lang="en-US" altLang="ko-KR"/>
              <a:t>plt.plot(youngman,'yo') </a:t>
            </a:r>
          </a:p>
          <a:p>
            <a:r>
              <a:rPr lang="en-US" altLang="ko-KR"/>
              <a:t>plt.show()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871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소스코드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CFCE1F-FA5D-42C2-99E0-72D971EE4CF3}"/>
              </a:ext>
            </a:extLst>
          </p:cNvPr>
          <p:cNvSpPr txBox="1"/>
          <p:nvPr/>
        </p:nvSpPr>
        <p:spPr>
          <a:xfrm>
            <a:off x="251520" y="1131590"/>
            <a:ext cx="6336704" cy="3672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283184A-461F-486D-A5D3-F2B0632C5D19}"/>
              </a:ext>
            </a:extLst>
          </p:cNvPr>
          <p:cNvSpPr/>
          <p:nvPr/>
        </p:nvSpPr>
        <p:spPr>
          <a:xfrm>
            <a:off x="2286000" y="-1906399"/>
            <a:ext cx="4572000" cy="89562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#%%</a:t>
            </a:r>
            <a:r>
              <a:rPr lang="ko-KR" altLang="en-US" dirty="0" err="1"/>
              <a:t>writefile</a:t>
            </a:r>
            <a:r>
              <a:rPr lang="ko-KR" altLang="en-US" dirty="0"/>
              <a:t> temp.py</a:t>
            </a:r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requests</a:t>
            </a:r>
            <a:endParaRPr lang="ko-KR" altLang="en-US" dirty="0"/>
          </a:p>
          <a:p>
            <a:r>
              <a:rPr lang="ko-KR" altLang="en-US" dirty="0" err="1"/>
              <a:t>s</a:t>
            </a:r>
            <a:r>
              <a:rPr lang="ko-KR" altLang="en-US" dirty="0"/>
              <a:t>=</a:t>
            </a:r>
            <a:r>
              <a:rPr lang="ko-KR" altLang="en-US" dirty="0" err="1"/>
              <a:t>requests.get</a:t>
            </a:r>
            <a:r>
              <a:rPr lang="ko-KR" altLang="en-US" dirty="0"/>
              <a:t>('http://openapi.seoul.go.kr:8088/58795458696a6273393255484a5249/json/InfoTrdhlFlpop/1/500/201606')</a:t>
            </a:r>
          </a:p>
          <a:p>
            <a:r>
              <a:rPr lang="ko-KR" altLang="en-US" dirty="0" err="1"/>
              <a:t>mail</a:t>
            </a:r>
            <a:r>
              <a:rPr lang="ko-KR" altLang="en-US" dirty="0"/>
              <a:t> = []</a:t>
            </a:r>
          </a:p>
          <a:p>
            <a:r>
              <a:rPr lang="ko-KR" altLang="en-US" dirty="0" err="1"/>
              <a:t>Fml</a:t>
            </a:r>
            <a:r>
              <a:rPr lang="ko-KR" altLang="en-US" dirty="0"/>
              <a:t> =[]</a:t>
            </a:r>
          </a:p>
          <a:p>
            <a:r>
              <a:rPr lang="ko-KR" altLang="en-US" dirty="0" err="1"/>
              <a:t>femail</a:t>
            </a:r>
            <a:r>
              <a:rPr lang="ko-KR" altLang="en-US" dirty="0"/>
              <a:t> = []</a:t>
            </a:r>
          </a:p>
          <a:p>
            <a:r>
              <a:rPr lang="ko-KR" altLang="en-US" dirty="0"/>
              <a:t>age60 =[]</a:t>
            </a:r>
          </a:p>
          <a:p>
            <a:r>
              <a:rPr lang="ko-KR" altLang="en-US" dirty="0" err="1"/>
              <a:t>youngman</a:t>
            </a:r>
            <a:r>
              <a:rPr lang="ko-KR" altLang="en-US" dirty="0"/>
              <a:t>=[]</a:t>
            </a:r>
          </a:p>
          <a:p>
            <a:r>
              <a:rPr lang="ko-KR" altLang="en-US" dirty="0" err="1"/>
              <a:t>tmp</a:t>
            </a:r>
            <a:r>
              <a:rPr lang="ko-KR" altLang="en-US" dirty="0"/>
              <a:t>=[]</a:t>
            </a:r>
          </a:p>
          <a:p>
            <a:r>
              <a:rPr lang="ko-KR" altLang="en-US" dirty="0"/>
              <a:t>dy=</a:t>
            </a:r>
            <a:r>
              <a:rPr lang="ko-KR" altLang="en-US" dirty="0" err="1"/>
              <a:t>s.json</a:t>
            </a:r>
            <a:r>
              <a:rPr lang="ko-KR" altLang="en-US" dirty="0"/>
              <a:t>()</a:t>
            </a:r>
          </a:p>
          <a:p>
            <a:r>
              <a:rPr lang="ko-KR" altLang="en-US" dirty="0" err="1"/>
              <a:t>d</a:t>
            </a:r>
            <a:r>
              <a:rPr lang="ko-KR" altLang="en-US" dirty="0"/>
              <a:t>= </a:t>
            </a:r>
            <a:r>
              <a:rPr lang="ko-KR" altLang="en-US" dirty="0" err="1"/>
              <a:t>dict</a:t>
            </a:r>
            <a:r>
              <a:rPr lang="ko-KR" altLang="en-US" dirty="0"/>
              <a:t>()</a:t>
            </a:r>
          </a:p>
          <a:p>
            <a:r>
              <a:rPr lang="ko-KR" altLang="en-US" dirty="0" err="1"/>
              <a:t>for</a:t>
            </a:r>
            <a:r>
              <a:rPr lang="ko-KR" altLang="en-US" dirty="0"/>
              <a:t> </a:t>
            </a:r>
            <a:r>
              <a:rPr lang="ko-KR" altLang="en-US" dirty="0" err="1"/>
              <a:t>index</a:t>
            </a:r>
            <a:r>
              <a:rPr lang="ko-KR" altLang="en-US" dirty="0"/>
              <a:t>, data1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enumerate</a:t>
            </a:r>
            <a:r>
              <a:rPr lang="ko-KR" altLang="en-US" dirty="0"/>
              <a:t>(dy['</a:t>
            </a:r>
            <a:r>
              <a:rPr lang="ko-KR" altLang="en-US" dirty="0" err="1"/>
              <a:t>InfoTrdhlFlpop</a:t>
            </a:r>
            <a:r>
              <a:rPr lang="ko-KR" altLang="en-US" dirty="0"/>
              <a:t>']['</a:t>
            </a:r>
            <a:r>
              <a:rPr lang="ko-KR" altLang="en-US" dirty="0" err="1"/>
              <a:t>row</a:t>
            </a:r>
            <a:r>
              <a:rPr lang="ko-KR" altLang="en-US" dirty="0"/>
              <a:t>']):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d</a:t>
            </a:r>
            <a:r>
              <a:rPr lang="ko-KR" altLang="en-US" dirty="0"/>
              <a:t>[</a:t>
            </a:r>
            <a:r>
              <a:rPr lang="ko-KR" altLang="en-US" dirty="0" err="1"/>
              <a:t>index</a:t>
            </a:r>
            <a:r>
              <a:rPr lang="ko-KR" altLang="en-US" dirty="0"/>
              <a:t>] = data1['TRDAR_CD_NM']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femail.append</a:t>
            </a:r>
            <a:r>
              <a:rPr lang="ko-KR" altLang="en-US" dirty="0"/>
              <a:t>(data1['FML_FLPOP_CO'])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mail.append</a:t>
            </a:r>
            <a:r>
              <a:rPr lang="ko-KR" altLang="en-US" dirty="0"/>
              <a:t>(data1['ML_FLPOP_CO'])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tmp.append</a:t>
            </a:r>
            <a:r>
              <a:rPr lang="ko-KR" altLang="en-US" dirty="0"/>
              <a:t>(data1['ML_FLPOP_CO']-data1['FML_FLPOP_CO'])</a:t>
            </a:r>
          </a:p>
          <a:p>
            <a:r>
              <a:rPr lang="ko-KR" altLang="en-US" dirty="0"/>
              <a:t>    age60.append(data1['AGRDE_60_ABOVE_FLPOP_CO'])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youngman.append</a:t>
            </a:r>
            <a:r>
              <a:rPr lang="ko-KR" altLang="en-US" dirty="0"/>
              <a:t>(data1['AGRDE_10_FLPOP_CO'])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index</a:t>
            </a:r>
            <a:r>
              <a:rPr lang="ko-KR" altLang="en-US" dirty="0"/>
              <a:t>, data1['ML_FLPOP_CO'],data1['FML_FLPOP_CO']</a:t>
            </a:r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matplotlib.pyplot</a:t>
            </a:r>
            <a:r>
              <a:rPr lang="ko-KR" altLang="en-US" dirty="0"/>
              <a:t> </a:t>
            </a:r>
            <a:r>
              <a:rPr lang="ko-KR" altLang="en-US" dirty="0" err="1"/>
              <a:t>as</a:t>
            </a:r>
            <a:r>
              <a:rPr lang="ko-KR" altLang="en-US" dirty="0"/>
              <a:t> </a:t>
            </a:r>
            <a:r>
              <a:rPr lang="ko-KR" altLang="en-US" dirty="0" err="1"/>
              <a:t>plt</a:t>
            </a:r>
            <a:endParaRPr lang="ko-KR" altLang="en-US" dirty="0"/>
          </a:p>
          <a:p>
            <a:r>
              <a:rPr lang="ko-KR" altLang="en-US" dirty="0" err="1"/>
              <a:t>plt.plot</a:t>
            </a:r>
            <a:r>
              <a:rPr lang="ko-KR" altLang="en-US" dirty="0"/>
              <a:t>(</a:t>
            </a:r>
            <a:r>
              <a:rPr lang="ko-KR" altLang="en-US" dirty="0" err="1"/>
              <a:t>tmp</a:t>
            </a:r>
            <a:r>
              <a:rPr lang="ko-KR" altLang="en-US" dirty="0"/>
              <a:t>,'</a:t>
            </a:r>
            <a:r>
              <a:rPr lang="ko-KR" altLang="en-US" dirty="0" err="1"/>
              <a:t>bo</a:t>
            </a:r>
            <a:r>
              <a:rPr lang="ko-KR" altLang="en-US" dirty="0"/>
              <a:t>')</a:t>
            </a:r>
          </a:p>
          <a:p>
            <a:r>
              <a:rPr lang="ko-KR" altLang="en-US" dirty="0" err="1"/>
              <a:t>plt.show</a:t>
            </a:r>
            <a:r>
              <a:rPr lang="ko-KR" alt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440920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소스코드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CFCE1F-FA5D-42C2-99E0-72D971EE4CF3}"/>
              </a:ext>
            </a:extLst>
          </p:cNvPr>
          <p:cNvSpPr txBox="1"/>
          <p:nvPr/>
        </p:nvSpPr>
        <p:spPr>
          <a:xfrm>
            <a:off x="251520" y="1131590"/>
            <a:ext cx="6336704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#%%writefile femail.py</a:t>
            </a:r>
          </a:p>
          <a:p>
            <a:r>
              <a:rPr lang="en-US" altLang="ko-KR"/>
              <a:t>import requests</a:t>
            </a:r>
          </a:p>
          <a:p>
            <a:r>
              <a:rPr lang="en-US" altLang="ko-KR"/>
              <a:t>s=requests.get('http://openapi.seoul.go.kr:8088/58795458696a6273393255484a5249/json/InfoTrdhlFlpop/1/500/201606')</a:t>
            </a:r>
          </a:p>
          <a:p>
            <a:r>
              <a:rPr lang="en-US" altLang="ko-KR"/>
              <a:t>mail = []</a:t>
            </a:r>
          </a:p>
          <a:p>
            <a:r>
              <a:rPr lang="en-US" altLang="ko-KR"/>
              <a:t>Fml =[]</a:t>
            </a:r>
          </a:p>
          <a:p>
            <a:r>
              <a:rPr lang="en-US" altLang="ko-KR"/>
              <a:t>femail = []</a:t>
            </a:r>
          </a:p>
          <a:p>
            <a:r>
              <a:rPr lang="en-US" altLang="ko-KR"/>
              <a:t>age60 =[]</a:t>
            </a:r>
          </a:p>
          <a:p>
            <a:r>
              <a:rPr lang="en-US" altLang="ko-KR"/>
              <a:t>youngman=[]</a:t>
            </a:r>
          </a:p>
          <a:p>
            <a:r>
              <a:rPr lang="en-US" altLang="ko-KR"/>
              <a:t>tmp=[]</a:t>
            </a:r>
          </a:p>
          <a:p>
            <a:r>
              <a:rPr lang="en-US" altLang="ko-KR"/>
              <a:t>dy=s.json()</a:t>
            </a:r>
          </a:p>
          <a:p>
            <a:r>
              <a:rPr lang="en-US" altLang="ko-KR"/>
              <a:t>d= dict()</a:t>
            </a:r>
          </a:p>
          <a:p>
            <a:r>
              <a:rPr lang="en-US" altLang="ko-KR"/>
              <a:t>for index, data1 in enumerate(dy['InfoTrdhlFlpop']['row']):</a:t>
            </a:r>
          </a:p>
          <a:p>
            <a:r>
              <a:rPr lang="en-US" altLang="ko-KR"/>
              <a:t>    d[index] = data1['TRDAR_CD_NM']</a:t>
            </a:r>
          </a:p>
          <a:p>
            <a:r>
              <a:rPr lang="en-US" altLang="ko-KR"/>
              <a:t>    femail.append(data1['FML_FLPOP_CO'])</a:t>
            </a:r>
          </a:p>
          <a:p>
            <a:r>
              <a:rPr lang="en-US" altLang="ko-KR"/>
              <a:t>    mail.append(data1['ML_FLPOP_CO'])</a:t>
            </a:r>
          </a:p>
          <a:p>
            <a:r>
              <a:rPr lang="en-US" altLang="ko-KR"/>
              <a:t>    tmp.append(data1['ML_FLPOP_CO']-data1['FML_FLPOP_CO'])</a:t>
            </a:r>
          </a:p>
          <a:p>
            <a:r>
              <a:rPr lang="en-US" altLang="ko-KR"/>
              <a:t>    age60.append(data1['AGRDE_60_ABOVE_FLPOP_CO'])</a:t>
            </a:r>
          </a:p>
          <a:p>
            <a:r>
              <a:rPr lang="en-US" altLang="ko-KR"/>
              <a:t>    youngman.append(data1['AGRDE_10_FLPOP_CO'])</a:t>
            </a:r>
          </a:p>
          <a:p>
            <a:r>
              <a:rPr lang="en-US" altLang="ko-KR"/>
              <a:t>    index, data1['ML_FLPOP_CO'],data1['FML_FLPOP_CO']</a:t>
            </a:r>
          </a:p>
          <a:p>
            <a:r>
              <a:rPr lang="en-US" altLang="ko-KR"/>
              <a:t>import matplotlib.pyplot as plt</a:t>
            </a:r>
          </a:p>
          <a:p>
            <a:endParaRPr lang="en-US" altLang="ko-KR"/>
          </a:p>
          <a:p>
            <a:r>
              <a:rPr lang="en-US" altLang="ko-KR"/>
              <a:t>plt.plot(femail,'ro')</a:t>
            </a:r>
          </a:p>
          <a:p>
            <a:r>
              <a:rPr lang="en-US" altLang="ko-KR"/>
              <a:t>plt.show()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1359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소스코드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CFCE1F-FA5D-42C2-99E0-72D971EE4CF3}"/>
              </a:ext>
            </a:extLst>
          </p:cNvPr>
          <p:cNvSpPr txBox="1"/>
          <p:nvPr/>
        </p:nvSpPr>
        <p:spPr>
          <a:xfrm>
            <a:off x="251520" y="1131590"/>
            <a:ext cx="6336704" cy="3672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283184A-461F-486D-A5D3-F2B0632C5D19}"/>
              </a:ext>
            </a:extLst>
          </p:cNvPr>
          <p:cNvSpPr/>
          <p:nvPr/>
        </p:nvSpPr>
        <p:spPr>
          <a:xfrm>
            <a:off x="2286000" y="-1906399"/>
            <a:ext cx="4572000" cy="89562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#%%</a:t>
            </a:r>
            <a:r>
              <a:rPr lang="ko-KR" altLang="en-US" dirty="0" err="1"/>
              <a:t>writefile</a:t>
            </a:r>
            <a:r>
              <a:rPr lang="ko-KR" altLang="en-US" dirty="0"/>
              <a:t> temp.py</a:t>
            </a:r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requests</a:t>
            </a:r>
            <a:endParaRPr lang="ko-KR" altLang="en-US" dirty="0"/>
          </a:p>
          <a:p>
            <a:r>
              <a:rPr lang="ko-KR" altLang="en-US" dirty="0" err="1"/>
              <a:t>s</a:t>
            </a:r>
            <a:r>
              <a:rPr lang="ko-KR" altLang="en-US" dirty="0"/>
              <a:t>=</a:t>
            </a:r>
            <a:r>
              <a:rPr lang="ko-KR" altLang="en-US" dirty="0" err="1"/>
              <a:t>requests.get</a:t>
            </a:r>
            <a:r>
              <a:rPr lang="ko-KR" altLang="en-US" dirty="0"/>
              <a:t>('http://openapi.seoul.go.kr:8088/58795458696a6273393255484a5249/json/InfoTrdhlFlpop/1/500/201606')</a:t>
            </a:r>
          </a:p>
          <a:p>
            <a:r>
              <a:rPr lang="ko-KR" altLang="en-US" dirty="0" err="1"/>
              <a:t>mail</a:t>
            </a:r>
            <a:r>
              <a:rPr lang="ko-KR" altLang="en-US" dirty="0"/>
              <a:t> = []</a:t>
            </a:r>
          </a:p>
          <a:p>
            <a:r>
              <a:rPr lang="ko-KR" altLang="en-US" dirty="0" err="1"/>
              <a:t>Fml</a:t>
            </a:r>
            <a:r>
              <a:rPr lang="ko-KR" altLang="en-US" dirty="0"/>
              <a:t> =[]</a:t>
            </a:r>
          </a:p>
          <a:p>
            <a:r>
              <a:rPr lang="ko-KR" altLang="en-US" dirty="0" err="1"/>
              <a:t>femail</a:t>
            </a:r>
            <a:r>
              <a:rPr lang="ko-KR" altLang="en-US" dirty="0"/>
              <a:t> = []</a:t>
            </a:r>
          </a:p>
          <a:p>
            <a:r>
              <a:rPr lang="ko-KR" altLang="en-US" dirty="0"/>
              <a:t>age60 =[]</a:t>
            </a:r>
          </a:p>
          <a:p>
            <a:r>
              <a:rPr lang="ko-KR" altLang="en-US" dirty="0" err="1"/>
              <a:t>youngman</a:t>
            </a:r>
            <a:r>
              <a:rPr lang="ko-KR" altLang="en-US" dirty="0"/>
              <a:t>=[]</a:t>
            </a:r>
          </a:p>
          <a:p>
            <a:r>
              <a:rPr lang="ko-KR" altLang="en-US" dirty="0" err="1"/>
              <a:t>tmp</a:t>
            </a:r>
            <a:r>
              <a:rPr lang="ko-KR" altLang="en-US" dirty="0"/>
              <a:t>=[]</a:t>
            </a:r>
          </a:p>
          <a:p>
            <a:r>
              <a:rPr lang="ko-KR" altLang="en-US" dirty="0"/>
              <a:t>dy=</a:t>
            </a:r>
            <a:r>
              <a:rPr lang="ko-KR" altLang="en-US" dirty="0" err="1"/>
              <a:t>s.json</a:t>
            </a:r>
            <a:r>
              <a:rPr lang="ko-KR" altLang="en-US" dirty="0"/>
              <a:t>()</a:t>
            </a:r>
          </a:p>
          <a:p>
            <a:r>
              <a:rPr lang="ko-KR" altLang="en-US" dirty="0" err="1"/>
              <a:t>d</a:t>
            </a:r>
            <a:r>
              <a:rPr lang="ko-KR" altLang="en-US" dirty="0"/>
              <a:t>= </a:t>
            </a:r>
            <a:r>
              <a:rPr lang="ko-KR" altLang="en-US" dirty="0" err="1"/>
              <a:t>dict</a:t>
            </a:r>
            <a:r>
              <a:rPr lang="ko-KR" altLang="en-US" dirty="0"/>
              <a:t>()</a:t>
            </a:r>
          </a:p>
          <a:p>
            <a:r>
              <a:rPr lang="ko-KR" altLang="en-US" dirty="0" err="1"/>
              <a:t>for</a:t>
            </a:r>
            <a:r>
              <a:rPr lang="ko-KR" altLang="en-US" dirty="0"/>
              <a:t> </a:t>
            </a:r>
            <a:r>
              <a:rPr lang="ko-KR" altLang="en-US" dirty="0" err="1"/>
              <a:t>index</a:t>
            </a:r>
            <a:r>
              <a:rPr lang="ko-KR" altLang="en-US" dirty="0"/>
              <a:t>, data1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enumerate</a:t>
            </a:r>
            <a:r>
              <a:rPr lang="ko-KR" altLang="en-US" dirty="0"/>
              <a:t>(dy['</a:t>
            </a:r>
            <a:r>
              <a:rPr lang="ko-KR" altLang="en-US" dirty="0" err="1"/>
              <a:t>InfoTrdhlFlpop</a:t>
            </a:r>
            <a:r>
              <a:rPr lang="ko-KR" altLang="en-US" dirty="0"/>
              <a:t>']['</a:t>
            </a:r>
            <a:r>
              <a:rPr lang="ko-KR" altLang="en-US" dirty="0" err="1"/>
              <a:t>row</a:t>
            </a:r>
            <a:r>
              <a:rPr lang="ko-KR" altLang="en-US" dirty="0"/>
              <a:t>']):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d</a:t>
            </a:r>
            <a:r>
              <a:rPr lang="ko-KR" altLang="en-US" dirty="0"/>
              <a:t>[</a:t>
            </a:r>
            <a:r>
              <a:rPr lang="ko-KR" altLang="en-US" dirty="0" err="1"/>
              <a:t>index</a:t>
            </a:r>
            <a:r>
              <a:rPr lang="ko-KR" altLang="en-US" dirty="0"/>
              <a:t>] = data1['TRDAR_CD_NM']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femail.append</a:t>
            </a:r>
            <a:r>
              <a:rPr lang="ko-KR" altLang="en-US" dirty="0"/>
              <a:t>(data1['FML_FLPOP_CO'])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mail.append</a:t>
            </a:r>
            <a:r>
              <a:rPr lang="ko-KR" altLang="en-US" dirty="0"/>
              <a:t>(data1['ML_FLPOP_CO'])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tmp.append</a:t>
            </a:r>
            <a:r>
              <a:rPr lang="ko-KR" altLang="en-US" dirty="0"/>
              <a:t>(data1['ML_FLPOP_CO']-data1['FML_FLPOP_CO'])</a:t>
            </a:r>
          </a:p>
          <a:p>
            <a:r>
              <a:rPr lang="ko-KR" altLang="en-US" dirty="0"/>
              <a:t>    age60.append(data1['AGRDE_60_ABOVE_FLPOP_CO'])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youngman.append</a:t>
            </a:r>
            <a:r>
              <a:rPr lang="ko-KR" altLang="en-US" dirty="0"/>
              <a:t>(data1['AGRDE_10_FLPOP_CO'])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index</a:t>
            </a:r>
            <a:r>
              <a:rPr lang="ko-KR" altLang="en-US" dirty="0"/>
              <a:t>, data1['ML_FLPOP_CO'],data1['FML_FLPOP_CO']</a:t>
            </a:r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matplotlib.pyplot</a:t>
            </a:r>
            <a:r>
              <a:rPr lang="ko-KR" altLang="en-US" dirty="0"/>
              <a:t> </a:t>
            </a:r>
            <a:r>
              <a:rPr lang="ko-KR" altLang="en-US" dirty="0" err="1"/>
              <a:t>as</a:t>
            </a:r>
            <a:r>
              <a:rPr lang="ko-KR" altLang="en-US" dirty="0"/>
              <a:t> </a:t>
            </a:r>
            <a:r>
              <a:rPr lang="ko-KR" altLang="en-US" dirty="0" err="1"/>
              <a:t>plt</a:t>
            </a:r>
            <a:endParaRPr lang="ko-KR" altLang="en-US" dirty="0"/>
          </a:p>
          <a:p>
            <a:r>
              <a:rPr lang="ko-KR" altLang="en-US" dirty="0" err="1"/>
              <a:t>plt.plot</a:t>
            </a:r>
            <a:r>
              <a:rPr lang="ko-KR" altLang="en-US" dirty="0"/>
              <a:t>(</a:t>
            </a:r>
            <a:r>
              <a:rPr lang="ko-KR" altLang="en-US" dirty="0" err="1"/>
              <a:t>tmp</a:t>
            </a:r>
            <a:r>
              <a:rPr lang="ko-KR" altLang="en-US" dirty="0"/>
              <a:t>,'</a:t>
            </a:r>
            <a:r>
              <a:rPr lang="ko-KR" altLang="en-US" dirty="0" err="1"/>
              <a:t>bo</a:t>
            </a:r>
            <a:r>
              <a:rPr lang="ko-KR" altLang="en-US" dirty="0"/>
              <a:t>')</a:t>
            </a:r>
          </a:p>
          <a:p>
            <a:r>
              <a:rPr lang="ko-KR" altLang="en-US" dirty="0" err="1"/>
              <a:t>plt.show</a:t>
            </a:r>
            <a:r>
              <a:rPr lang="ko-KR" alt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037365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소스코드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5F0ACEE5-84E0-439C-8C1D-E73531E73E6E}"/>
              </a:ext>
            </a:extLst>
          </p:cNvPr>
          <p:cNvSpPr/>
          <p:nvPr/>
        </p:nvSpPr>
        <p:spPr>
          <a:xfrm>
            <a:off x="2286000" y="-1075402"/>
            <a:ext cx="4572000" cy="72943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os</a:t>
            </a:r>
            <a:endParaRPr lang="ko-KR" altLang="en-US" dirty="0"/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sys</a:t>
            </a:r>
            <a:r>
              <a:rPr lang="ko-KR" altLang="en-US" dirty="0"/>
              <a:t> </a:t>
            </a:r>
          </a:p>
          <a:p>
            <a:r>
              <a:rPr lang="ko-KR" altLang="en-US" dirty="0" err="1"/>
              <a:t>os.environ</a:t>
            </a:r>
            <a:r>
              <a:rPr lang="ko-KR" altLang="en-US" dirty="0"/>
              <a:t>["SPARK_HOME"]="C:\Users\dy\Downloads\spark-2.0.0-bin-hadoop2.6\spark-2.0.0-bin-hadoop2.6"</a:t>
            </a:r>
          </a:p>
          <a:p>
            <a:r>
              <a:rPr lang="ko-KR" altLang="en-US" dirty="0" err="1"/>
              <a:t>os.environ</a:t>
            </a:r>
            <a:r>
              <a:rPr lang="ko-KR" altLang="en-US" dirty="0"/>
              <a:t>["PYLIB"]=</a:t>
            </a:r>
            <a:r>
              <a:rPr lang="ko-KR" altLang="en-US" dirty="0" err="1"/>
              <a:t>os.path.join</a:t>
            </a:r>
            <a:r>
              <a:rPr lang="ko-KR" altLang="en-US" dirty="0"/>
              <a:t>(</a:t>
            </a:r>
            <a:r>
              <a:rPr lang="ko-KR" altLang="en-US" dirty="0" err="1"/>
              <a:t>os.environ</a:t>
            </a:r>
            <a:r>
              <a:rPr lang="ko-KR" altLang="en-US" dirty="0"/>
              <a:t>["SPARK_HOME"],'</a:t>
            </a:r>
            <a:r>
              <a:rPr lang="ko-KR" altLang="en-US" dirty="0" err="1"/>
              <a:t>python</a:t>
            </a:r>
            <a:r>
              <a:rPr lang="ko-KR" altLang="en-US" dirty="0"/>
              <a:t>','</a:t>
            </a:r>
            <a:r>
              <a:rPr lang="ko-KR" altLang="en-US" dirty="0" err="1"/>
              <a:t>lib</a:t>
            </a:r>
            <a:r>
              <a:rPr lang="ko-KR" altLang="en-US" dirty="0"/>
              <a:t>')</a:t>
            </a:r>
          </a:p>
          <a:p>
            <a:r>
              <a:rPr lang="ko-KR" altLang="en-US" dirty="0" err="1"/>
              <a:t>sys.path.insert</a:t>
            </a:r>
            <a:r>
              <a:rPr lang="ko-KR" altLang="en-US" dirty="0"/>
              <a:t>(0,os.path.join(</a:t>
            </a:r>
            <a:r>
              <a:rPr lang="ko-KR" altLang="en-US" dirty="0" err="1"/>
              <a:t>os.environ</a:t>
            </a:r>
            <a:r>
              <a:rPr lang="ko-KR" altLang="en-US" dirty="0"/>
              <a:t>["PYLIB"],'py4j-0.10.1-src.zip'))</a:t>
            </a:r>
          </a:p>
          <a:p>
            <a:r>
              <a:rPr lang="ko-KR" altLang="en-US" dirty="0" err="1"/>
              <a:t>sys.path.insert</a:t>
            </a:r>
            <a:r>
              <a:rPr lang="ko-KR" altLang="en-US" dirty="0"/>
              <a:t>(0,os.path.join(</a:t>
            </a:r>
            <a:r>
              <a:rPr lang="ko-KR" altLang="en-US" dirty="0" err="1"/>
              <a:t>os.environ</a:t>
            </a:r>
            <a:r>
              <a:rPr lang="ko-KR" altLang="en-US" dirty="0"/>
              <a:t>["PYLIB"],'</a:t>
            </a:r>
            <a:r>
              <a:rPr lang="ko-KR" altLang="en-US" dirty="0" err="1"/>
              <a:t>pyspark.zip</a:t>
            </a:r>
            <a:r>
              <a:rPr lang="ko-KR" altLang="en-US" dirty="0"/>
              <a:t>'))</a:t>
            </a:r>
          </a:p>
          <a:p>
            <a:endParaRPr lang="ko-KR" altLang="en-US" dirty="0"/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pyspark</a:t>
            </a:r>
            <a:endParaRPr lang="ko-KR" altLang="en-US" dirty="0"/>
          </a:p>
          <a:p>
            <a:r>
              <a:rPr lang="ko-KR" altLang="en-US" dirty="0" err="1"/>
              <a:t>myConf</a:t>
            </a:r>
            <a:r>
              <a:rPr lang="ko-KR" altLang="en-US" dirty="0"/>
              <a:t>=</a:t>
            </a:r>
            <a:r>
              <a:rPr lang="ko-KR" altLang="en-US" dirty="0" err="1"/>
              <a:t>pyspark.SparkConf</a:t>
            </a:r>
            <a:r>
              <a:rPr lang="ko-KR" altLang="en-US" dirty="0"/>
              <a:t>()</a:t>
            </a:r>
          </a:p>
          <a:p>
            <a:r>
              <a:rPr lang="ko-KR" altLang="en-US" dirty="0" err="1"/>
              <a:t>spark</a:t>
            </a:r>
            <a:r>
              <a:rPr lang="ko-KR" altLang="en-US" dirty="0"/>
              <a:t> = </a:t>
            </a:r>
            <a:r>
              <a:rPr lang="ko-KR" altLang="en-US" dirty="0" err="1"/>
              <a:t>pyspark.sql.SparkSession.builder</a:t>
            </a:r>
            <a:r>
              <a:rPr lang="ko-KR" altLang="en-US" dirty="0"/>
              <a:t>\</a:t>
            </a:r>
          </a:p>
          <a:p>
            <a:r>
              <a:rPr lang="ko-KR" altLang="en-US" dirty="0"/>
              <a:t>.</a:t>
            </a:r>
            <a:r>
              <a:rPr lang="ko-KR" altLang="en-US" dirty="0" err="1"/>
              <a:t>master</a:t>
            </a:r>
            <a:r>
              <a:rPr lang="ko-KR" altLang="en-US" dirty="0"/>
              <a:t>("</a:t>
            </a:r>
            <a:r>
              <a:rPr lang="ko-KR" altLang="en-US" dirty="0" err="1"/>
              <a:t>local</a:t>
            </a:r>
            <a:r>
              <a:rPr lang="ko-KR" altLang="en-US" dirty="0"/>
              <a:t>")\</a:t>
            </a:r>
          </a:p>
          <a:p>
            <a:r>
              <a:rPr lang="ko-KR" altLang="en-US" dirty="0"/>
              <a:t>.</a:t>
            </a:r>
            <a:r>
              <a:rPr lang="ko-KR" altLang="en-US" dirty="0" err="1"/>
              <a:t>appName</a:t>
            </a:r>
            <a:r>
              <a:rPr lang="ko-KR" altLang="en-US" dirty="0"/>
              <a:t>("</a:t>
            </a:r>
            <a:r>
              <a:rPr lang="ko-KR" altLang="en-US" dirty="0" err="1"/>
              <a:t>myApp</a:t>
            </a:r>
            <a:r>
              <a:rPr lang="ko-KR" altLang="en-US" dirty="0"/>
              <a:t>")\</a:t>
            </a:r>
          </a:p>
          <a:p>
            <a:r>
              <a:rPr lang="ko-KR" altLang="en-US" dirty="0"/>
              <a:t>.</a:t>
            </a:r>
            <a:r>
              <a:rPr lang="ko-KR" altLang="en-US" dirty="0" err="1"/>
              <a:t>config</a:t>
            </a:r>
            <a:r>
              <a:rPr lang="ko-KR" altLang="en-US" dirty="0"/>
              <a:t>(</a:t>
            </a:r>
            <a:r>
              <a:rPr lang="ko-KR" altLang="en-US" dirty="0" err="1"/>
              <a:t>conf</a:t>
            </a:r>
            <a:r>
              <a:rPr lang="ko-KR" altLang="en-US" dirty="0"/>
              <a:t>=</a:t>
            </a:r>
            <a:r>
              <a:rPr lang="ko-KR" altLang="en-US" dirty="0" err="1"/>
              <a:t>myConf</a:t>
            </a:r>
            <a:r>
              <a:rPr lang="ko-KR" altLang="en-US" dirty="0"/>
              <a:t>)\</a:t>
            </a:r>
          </a:p>
          <a:p>
            <a:r>
              <a:rPr lang="ko-KR" altLang="en-US" dirty="0"/>
              <a:t>.</a:t>
            </a:r>
            <a:r>
              <a:rPr lang="ko-KR" altLang="en-US" dirty="0" err="1"/>
              <a:t>config</a:t>
            </a:r>
            <a:r>
              <a:rPr lang="ko-KR" altLang="en-US" dirty="0"/>
              <a:t>('spark.sql.warehouse.</a:t>
            </a:r>
            <a:r>
              <a:rPr lang="ko-KR" altLang="en-US" dirty="0" err="1"/>
              <a:t>dir</a:t>
            </a:r>
            <a:r>
              <a:rPr lang="ko-KR" altLang="en-US" dirty="0"/>
              <a:t>','file:///C:/User/dy/Code/s_201311249/src')\</a:t>
            </a:r>
          </a:p>
          <a:p>
            <a:r>
              <a:rPr lang="ko-KR" altLang="en-US" dirty="0"/>
              <a:t>.</a:t>
            </a:r>
            <a:r>
              <a:rPr lang="ko-KR" altLang="en-US" dirty="0" err="1"/>
              <a:t>getOrCreate</a:t>
            </a:r>
            <a:r>
              <a:rPr lang="ko-KR" altLang="en-US" dirty="0"/>
              <a:t>()</a:t>
            </a:r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pandas</a:t>
            </a:r>
            <a:r>
              <a:rPr lang="ko-KR" altLang="en-US" dirty="0"/>
              <a:t> </a:t>
            </a:r>
            <a:r>
              <a:rPr lang="ko-KR" altLang="en-US" dirty="0" err="1"/>
              <a:t>as</a:t>
            </a:r>
            <a:r>
              <a:rPr lang="ko-KR" altLang="en-US" dirty="0"/>
              <a:t> </a:t>
            </a:r>
            <a:r>
              <a:rPr lang="ko-KR" altLang="en-US" dirty="0" err="1"/>
              <a:t>pd</a:t>
            </a:r>
            <a:endParaRPr lang="ko-KR" altLang="en-US" dirty="0"/>
          </a:p>
          <a:p>
            <a:r>
              <a:rPr lang="ko-KR" altLang="en-US" dirty="0" err="1"/>
              <a:t>df</a:t>
            </a:r>
            <a:r>
              <a:rPr lang="ko-KR" altLang="en-US" dirty="0"/>
              <a:t> = </a:t>
            </a:r>
            <a:r>
              <a:rPr lang="ko-KR" altLang="en-US" dirty="0" err="1"/>
              <a:t>pd.read_csv</a:t>
            </a:r>
            <a:r>
              <a:rPr lang="ko-KR" altLang="en-US" dirty="0"/>
              <a:t>('example3.csv', </a:t>
            </a:r>
            <a:r>
              <a:rPr lang="ko-KR" altLang="en-US" dirty="0" err="1"/>
              <a:t>delimiter</a:t>
            </a:r>
            <a:r>
              <a:rPr lang="ko-KR" altLang="en-US" dirty="0"/>
              <a:t>=',')</a:t>
            </a:r>
          </a:p>
          <a:p>
            <a:endParaRPr lang="ko-KR" altLang="en-US" dirty="0"/>
          </a:p>
          <a:p>
            <a:r>
              <a:rPr lang="ko-KR" altLang="en-US" dirty="0" err="1"/>
              <a:t>df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438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 rot="20938868">
            <a:off x="8670013" y="-578437"/>
            <a:ext cx="2736304" cy="4717458"/>
          </a:xfrm>
          <a:prstGeom prst="rect">
            <a:avLst/>
          </a:prstGeom>
          <a:solidFill>
            <a:srgbClr val="EFD4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 rot="4702104">
            <a:off x="5725653" y="3673468"/>
            <a:ext cx="2736304" cy="4717458"/>
          </a:xfrm>
          <a:prstGeom prst="rect">
            <a:avLst/>
          </a:prstGeom>
          <a:solidFill>
            <a:srgbClr val="EFD4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951201" y="484739"/>
            <a:ext cx="1224136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목차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 rot="4702104">
            <a:off x="639467" y="-3227944"/>
            <a:ext cx="2736304" cy="4717458"/>
          </a:xfrm>
          <a:prstGeom prst="rect">
            <a:avLst/>
          </a:prstGeom>
          <a:solidFill>
            <a:srgbClr val="EFD4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 rot="20938868">
            <a:off x="-2260221" y="1164418"/>
            <a:ext cx="2736304" cy="4717458"/>
          </a:xfrm>
          <a:prstGeom prst="rect">
            <a:avLst/>
          </a:prstGeom>
          <a:solidFill>
            <a:srgbClr val="EFD4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4095217" y="987574"/>
            <a:ext cx="93610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862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80528" y="-164554"/>
            <a:ext cx="6912768" cy="5616624"/>
          </a:xfrm>
          <a:prstGeom prst="rect">
            <a:avLst/>
          </a:prstGeom>
          <a:solidFill>
            <a:srgbClr val="EFD4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403928" y="786999"/>
            <a:ext cx="237626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spc="-150" dirty="0">
                <a:solidFill>
                  <a:srgbClr val="DA6F6E"/>
                </a:solidFill>
                <a:latin typeface="한컴 윤고딕 230" pitchFamily="18" charset="-127"/>
                <a:ea typeface="한컴 윤고딕 230" pitchFamily="18" charset="-127"/>
                <a:cs typeface="Levenim MT" pitchFamily="2" charset="-79"/>
              </a:rPr>
              <a:t>Contents</a:t>
            </a:r>
            <a:endParaRPr lang="ko-KR" altLang="en-US" sz="2000" spc="-150" dirty="0">
              <a:solidFill>
                <a:srgbClr val="DA6F6E"/>
              </a:solidFill>
              <a:latin typeface="한컴 윤고딕 230" pitchFamily="18" charset="-127"/>
              <a:ea typeface="한컴 윤고딕 230" pitchFamily="18" charset="-127"/>
              <a:cs typeface="Levenim MT" pitchFamily="2" charset="-79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843808" y="1310219"/>
            <a:ext cx="388843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899872" y="1732925"/>
            <a:ext cx="288032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1. </a:t>
            </a:r>
            <a:r>
              <a:rPr lang="ko-KR" altLang="en-US" sz="16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문제</a:t>
            </a:r>
            <a:endParaRPr lang="ko-KR" altLang="en-US" dirty="0">
              <a:solidFill>
                <a:schemeClr val="bg1"/>
              </a:solidFill>
              <a:latin typeface="한컴 윤고딕 230" pitchFamily="18" charset="-127"/>
              <a:ea typeface="한컴 윤고딕 230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99872" y="2715766"/>
            <a:ext cx="288032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2. </a:t>
            </a:r>
            <a:r>
              <a:rPr lang="ko-KR" altLang="en-US" sz="16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데이터</a:t>
            </a:r>
            <a:endParaRPr lang="ko-KR" altLang="en-US" dirty="0">
              <a:solidFill>
                <a:schemeClr val="bg1"/>
              </a:solidFill>
              <a:latin typeface="한컴 윤고딕 230" pitchFamily="18" charset="-127"/>
              <a:ea typeface="한컴 윤고딕 230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131840" y="3651870"/>
            <a:ext cx="288032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3. </a:t>
            </a:r>
            <a:r>
              <a:rPr lang="ko-KR" altLang="en-US" sz="16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답</a:t>
            </a:r>
            <a:endParaRPr lang="ko-KR" altLang="en-US" dirty="0">
              <a:solidFill>
                <a:schemeClr val="bg1"/>
              </a:solidFill>
              <a:latin typeface="한컴 윤고딕 230" pitchFamily="18" charset="-127"/>
              <a:ea typeface="한컴 윤고딕 23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2FEC39-1779-45A5-8CB8-72D625F96679}"/>
              </a:ext>
            </a:extLst>
          </p:cNvPr>
          <p:cNvSpPr txBox="1"/>
          <p:nvPr/>
        </p:nvSpPr>
        <p:spPr>
          <a:xfrm>
            <a:off x="2678204" y="4155926"/>
            <a:ext cx="288032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 4.</a:t>
            </a:r>
            <a:r>
              <a:rPr lang="ko-KR" altLang="en-US" sz="16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소스코드</a:t>
            </a:r>
            <a:endParaRPr lang="ko-KR" altLang="en-US" dirty="0">
              <a:solidFill>
                <a:schemeClr val="bg1"/>
              </a:solidFill>
              <a:latin typeface="한컴 윤고딕 230" pitchFamily="18" charset="-127"/>
              <a:ea typeface="한컴 윤고딕 2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3853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문제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FD0AFDA-16AE-4955-A66C-5B7B1F77B77C}"/>
              </a:ext>
            </a:extLst>
          </p:cNvPr>
          <p:cNvSpPr txBox="1"/>
          <p:nvPr/>
        </p:nvSpPr>
        <p:spPr>
          <a:xfrm>
            <a:off x="899592" y="1707654"/>
            <a:ext cx="640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유동인구가 남자와 여자가 다를까</a:t>
            </a:r>
            <a:r>
              <a:rPr lang="en-US" altLang="ko-KR" dirty="0"/>
              <a:t>? </a:t>
            </a:r>
            <a:r>
              <a:rPr lang="ko-KR" altLang="en-US" dirty="0"/>
              <a:t>그게 정보가 경제적 이점이 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3514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데이터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DE03533-E9DE-43FF-BAC1-66F123551E3C}"/>
              </a:ext>
            </a:extLst>
          </p:cNvPr>
          <p:cNvSpPr txBox="1"/>
          <p:nvPr/>
        </p:nvSpPr>
        <p:spPr>
          <a:xfrm>
            <a:off x="899592" y="1995686"/>
            <a:ext cx="61206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서울 공공데이터에 유동인구 상권 </a:t>
            </a:r>
            <a:r>
              <a:rPr lang="en-US" altLang="ko-KR" dirty="0" err="1"/>
              <a:t>api</a:t>
            </a:r>
            <a:r>
              <a:rPr lang="ko-KR" altLang="en-US" dirty="0" err="1"/>
              <a:t>를</a:t>
            </a:r>
            <a:r>
              <a:rPr lang="ko-KR" altLang="en-US" dirty="0"/>
              <a:t> 가져와서</a:t>
            </a:r>
            <a:endParaRPr lang="en-US" altLang="ko-KR" dirty="0"/>
          </a:p>
          <a:p>
            <a:r>
              <a:rPr lang="en-US" altLang="ko-KR" dirty="0" err="1"/>
              <a:t>Numpy</a:t>
            </a:r>
            <a:r>
              <a:rPr lang="ko-KR" altLang="en-US" dirty="0"/>
              <a:t>라이브러리 함수를 사용해서 그래프로 시각화 시키고 그 원하는 데이터를 </a:t>
            </a:r>
            <a:r>
              <a:rPr lang="en-US" altLang="ko-KR" dirty="0"/>
              <a:t>csv</a:t>
            </a:r>
            <a:r>
              <a:rPr lang="ko-KR" altLang="en-US" dirty="0"/>
              <a:t>파일로 저장해서</a:t>
            </a:r>
            <a:endParaRPr lang="en-US" altLang="ko-KR" dirty="0"/>
          </a:p>
          <a:p>
            <a:r>
              <a:rPr lang="en-US" altLang="ko-KR" dirty="0"/>
              <a:t>Pandas</a:t>
            </a:r>
            <a:r>
              <a:rPr lang="ko-KR" altLang="en-US" dirty="0"/>
              <a:t>라이브러리를 활용해서 </a:t>
            </a:r>
            <a:r>
              <a:rPr lang="en-US" altLang="ko-KR" dirty="0"/>
              <a:t>csv</a:t>
            </a:r>
            <a:r>
              <a:rPr lang="ko-KR" altLang="en-US" dirty="0"/>
              <a:t>파일을 화면에 출력시킨다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1738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답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AED1DE9-2C70-46D1-83CA-01EED3DCE4DB}"/>
              </a:ext>
            </a:extLst>
          </p:cNvPr>
          <p:cNvSpPr txBox="1"/>
          <p:nvPr/>
        </p:nvSpPr>
        <p:spPr>
          <a:xfrm>
            <a:off x="683568" y="1419622"/>
            <a:ext cx="70567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유동인구를 분석하면 남자와 여성이 어디지역을 얼마나 많이 갔는지</a:t>
            </a:r>
            <a:endParaRPr lang="en-US" altLang="ko-KR" dirty="0"/>
          </a:p>
          <a:p>
            <a:r>
              <a:rPr lang="ko-KR" altLang="en-US" dirty="0" err="1"/>
              <a:t>분석할수</a:t>
            </a:r>
            <a:r>
              <a:rPr lang="ko-KR" altLang="en-US" dirty="0"/>
              <a:t> 있다 이를 통해 내가 원하는 테마에 따라 상권을 </a:t>
            </a:r>
            <a:r>
              <a:rPr lang="ko-KR" altLang="en-US" dirty="0" err="1"/>
              <a:t>분석할수</a:t>
            </a:r>
            <a:r>
              <a:rPr lang="ko-KR" altLang="en-US" dirty="0"/>
              <a:t> 있기 때문에 경제적 이점이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여성 고객을 공략해서 </a:t>
            </a:r>
            <a:r>
              <a:rPr lang="ko-KR" altLang="en-US" dirty="0" err="1"/>
              <a:t>할려면</a:t>
            </a:r>
            <a:r>
              <a:rPr lang="ko-KR" altLang="en-US" dirty="0"/>
              <a:t> 어디지역</a:t>
            </a:r>
            <a:endParaRPr lang="en-US" altLang="ko-KR" dirty="0"/>
          </a:p>
          <a:p>
            <a:r>
              <a:rPr lang="ko-KR" altLang="en-US" dirty="0"/>
              <a:t>남성 고객을 공략하려면 어디지역인지 지역을 화면에 보여준다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 </a:t>
            </a:r>
            <a:r>
              <a:rPr lang="en-US" altLang="ko-KR" dirty="0"/>
              <a:t>10</a:t>
            </a:r>
            <a:r>
              <a:rPr lang="ko-KR" altLang="en-US" dirty="0"/>
              <a:t>대와 </a:t>
            </a:r>
            <a:r>
              <a:rPr lang="en-US" altLang="ko-KR" dirty="0"/>
              <a:t>60</a:t>
            </a:r>
            <a:r>
              <a:rPr lang="ko-KR" altLang="en-US" dirty="0"/>
              <a:t>대 유동인구를 분석하여 연령대로 얼마나 많이 움직이는지 시각화 하여 나타낸다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5110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소스코드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CFCE1F-FA5D-42C2-99E0-72D971EE4CF3}"/>
              </a:ext>
            </a:extLst>
          </p:cNvPr>
          <p:cNvSpPr txBox="1"/>
          <p:nvPr/>
        </p:nvSpPr>
        <p:spPr>
          <a:xfrm>
            <a:off x="251520" y="1131590"/>
            <a:ext cx="6336704" cy="3672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E52E812-5212-4E3E-9A0D-89EE21BCC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7750"/>
            <a:ext cx="7884368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34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소스코드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CFCE1F-FA5D-42C2-99E0-72D971EE4CF3}"/>
              </a:ext>
            </a:extLst>
          </p:cNvPr>
          <p:cNvSpPr txBox="1"/>
          <p:nvPr/>
        </p:nvSpPr>
        <p:spPr>
          <a:xfrm>
            <a:off x="251520" y="1131590"/>
            <a:ext cx="6336704" cy="3672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1EFDD8-F9D9-43ED-9D63-D42903A4D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68" y="501963"/>
            <a:ext cx="3127974" cy="208118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68B3038-3A3F-44C0-A889-83D3EF91FA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608955"/>
            <a:ext cx="2867583" cy="188360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F30218C-6E9D-4CDA-A05D-441F5757F5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787774"/>
            <a:ext cx="3475825" cy="222084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87B0DB0-48E2-4881-AA5F-C062002BEA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6778" y="2631854"/>
            <a:ext cx="3690423" cy="237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624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15" idx="1"/>
          </p:cNvCxnSpPr>
          <p:nvPr/>
        </p:nvCxnSpPr>
        <p:spPr>
          <a:xfrm>
            <a:off x="-5816" y="449913"/>
            <a:ext cx="6710019" cy="2247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04203" y="267494"/>
            <a:ext cx="95050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latin typeface="한컴 윤고딕 230" pitchFamily="18" charset="-127"/>
                <a:ea typeface="한컴 윤고딕 230" pitchFamily="18" charset="-127"/>
              </a:rPr>
              <a:t>소스코드</a:t>
            </a:r>
          </a:p>
        </p:txBody>
      </p:sp>
      <p:cxnSp>
        <p:nvCxnSpPr>
          <p:cNvPr id="16" name="직선 연결선 15"/>
          <p:cNvCxnSpPr>
            <a:stCxn id="15" idx="3"/>
          </p:cNvCxnSpPr>
          <p:nvPr/>
        </p:nvCxnSpPr>
        <p:spPr>
          <a:xfrm flipV="1">
            <a:off x="7654709" y="449914"/>
            <a:ext cx="1533262" cy="2246"/>
          </a:xfrm>
          <a:prstGeom prst="line">
            <a:avLst/>
          </a:prstGeom>
          <a:ln w="22225">
            <a:solidFill>
              <a:srgbClr val="42C6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CFCE1F-FA5D-42C2-99E0-72D971EE4CF3}"/>
              </a:ext>
            </a:extLst>
          </p:cNvPr>
          <p:cNvSpPr txBox="1"/>
          <p:nvPr/>
        </p:nvSpPr>
        <p:spPr>
          <a:xfrm>
            <a:off x="251520" y="1131590"/>
            <a:ext cx="6336704" cy="3672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D65EBF4-54EE-49D0-9F1F-97D2B5D6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987574"/>
            <a:ext cx="1806097" cy="307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38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1513</Words>
  <Application>Microsoft Office PowerPoint</Application>
  <PresentationFormat>화면 슬라이드 쇼(16:9)</PresentationFormat>
  <Paragraphs>179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한컴 윤고딕 230</vt:lpstr>
      <vt:lpstr>맑은 고딕</vt:lpstr>
      <vt:lpstr>Arial</vt:lpstr>
      <vt:lpstr>Levenim MT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dy</cp:lastModifiedBy>
  <cp:revision>15</cp:revision>
  <dcterms:created xsi:type="dcterms:W3CDTF">2006-10-05T04:04:58Z</dcterms:created>
  <dcterms:modified xsi:type="dcterms:W3CDTF">2017-06-13T04:26:59Z</dcterms:modified>
</cp:coreProperties>
</file>

<file path=docProps/thumbnail.jpeg>
</file>